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58" r:id="rId5"/>
    <p:sldId id="264" r:id="rId6"/>
    <p:sldId id="265" r:id="rId7"/>
    <p:sldId id="266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3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99013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65367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6744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87871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2241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8118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6816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113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98135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0331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516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2A948-2526-462C-B88D-9C289CE2B0D9}" type="datetimeFigureOut">
              <a:rPr lang="ru-RU" smtClean="0"/>
              <a:t>22.05.2019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909883-1073-452D-A2DE-99724118AD5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27195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9020" y="78639"/>
            <a:ext cx="10058400" cy="67793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74944" y="1582558"/>
            <a:ext cx="57973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err="1" smtClean="0">
                <a:solidFill>
                  <a:schemeClr val="bg1"/>
                </a:solidFill>
                <a:latin typeface="Arial Rounded MT Bold" panose="020F0704030504030204" pitchFamily="34" charset="0"/>
              </a:rPr>
              <a:t>CarExplorer</a:t>
            </a:r>
            <a:endParaRPr lang="ru-RU" sz="7200" b="1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82155" y="2874962"/>
            <a:ext cx="50530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Приложение-справочник по устройству автомобиля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8568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613" y="56633"/>
            <a:ext cx="10058400" cy="67793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65095" y="2239566"/>
            <a:ext cx="689854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b="1" dirty="0" smtClean="0">
                <a:solidFill>
                  <a:schemeClr val="bg1"/>
                </a:solidFill>
              </a:rPr>
              <a:t>10 главных категорий об устройстве основных узлов и агрегатов автомобиля </a:t>
            </a:r>
            <a:endParaRPr lang="ru-RU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09431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373" y="-1"/>
            <a:ext cx="10058400" cy="677936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73254" y="0"/>
            <a:ext cx="10058400" cy="677936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27871" y="1549599"/>
            <a:ext cx="333625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На данный момент представлено более 70 статей, содержащих информацию по технической части строения автомобиля  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1352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-414793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01284" y="0"/>
            <a:ext cx="10058400" cy="6779361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3358" y="0"/>
            <a:ext cx="10058400" cy="67793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11148" y="1680357"/>
            <a:ext cx="29697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Обновляемая онлайн база данных, хранящая актуальную информацию 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4688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0064" y="-2"/>
            <a:ext cx="10058400" cy="677936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10231" y="1593907"/>
            <a:ext cx="2348918" cy="2735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11" name="TextBox 10"/>
          <p:cNvSpPr txBox="1"/>
          <p:nvPr/>
        </p:nvSpPr>
        <p:spPr>
          <a:xfrm>
            <a:off x="4719276" y="1712020"/>
            <a:ext cx="26089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При отсутствии подключения к Интернету, статьи подгружаются из </a:t>
            </a:r>
            <a:r>
              <a:rPr lang="ru-RU" sz="2400" b="1" dirty="0" err="1" smtClean="0">
                <a:solidFill>
                  <a:schemeClr val="bg1"/>
                </a:solidFill>
              </a:rPr>
              <a:t>оффлайн</a:t>
            </a:r>
            <a:r>
              <a:rPr lang="ru-RU" sz="2400" b="1" dirty="0" smtClean="0">
                <a:solidFill>
                  <a:schemeClr val="bg1"/>
                </a:solidFill>
              </a:rPr>
              <a:t> базы данных </a:t>
            </a:r>
            <a:endParaRPr lang="ru-RU" sz="2400" b="1" dirty="0">
              <a:solidFill>
                <a:schemeClr val="bg1"/>
              </a:solidFill>
            </a:endParaRPr>
          </a:p>
        </p:txBody>
      </p:sp>
      <p:pic>
        <p:nvPicPr>
          <p:cNvPr id="12" name="Рисунок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8968" y="-7865"/>
            <a:ext cx="10058400" cy="6779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519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0088" y="-117449"/>
            <a:ext cx="10058400" cy="6779361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83934" y="0"/>
            <a:ext cx="10058400" cy="6779361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641169" y="2296818"/>
            <a:ext cx="29096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400" b="1" dirty="0" smtClean="0">
                <a:solidFill>
                  <a:schemeClr val="bg1"/>
                </a:solidFill>
              </a:rPr>
              <a:t>Удобная навигация в приложении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46547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вал 3"/>
          <p:cNvSpPr/>
          <p:nvPr/>
        </p:nvSpPr>
        <p:spPr>
          <a:xfrm>
            <a:off x="-423182" y="-1992312"/>
            <a:ext cx="13038364" cy="622935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4186" y="0"/>
            <a:ext cx="10058400" cy="6779361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6907" y="0"/>
            <a:ext cx="10058400" cy="677936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08065" y="2144217"/>
            <a:ext cx="3175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 smtClean="0">
                <a:solidFill>
                  <a:schemeClr val="bg1"/>
                </a:solidFill>
              </a:rPr>
              <a:t>Спасибо за внимание!</a:t>
            </a:r>
            <a:endParaRPr lang="ru-RU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752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58</Words>
  <Application>Microsoft Office PowerPoint</Application>
  <PresentationFormat>Широкоэкранный</PresentationFormat>
  <Paragraphs>8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2" baseType="lpstr">
      <vt:lpstr>Arial</vt:lpstr>
      <vt:lpstr>Arial Rounded MT Bold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Глеб Трубеев</dc:creator>
  <cp:lastModifiedBy>Глеб Трубеев</cp:lastModifiedBy>
  <cp:revision>8</cp:revision>
  <dcterms:created xsi:type="dcterms:W3CDTF">2019-05-22T18:37:38Z</dcterms:created>
  <dcterms:modified xsi:type="dcterms:W3CDTF">2019-05-22T19:48:15Z</dcterms:modified>
</cp:coreProperties>
</file>

<file path=docProps/thumbnail.jpeg>
</file>